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3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7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0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0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61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5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4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7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31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0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9C05FD-C054-4750-A11D-0286B920D578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3760D4-8AFC-4072-B951-3DA5384F4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jpeg"/><Relationship Id="rId7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684" y="1828800"/>
            <a:ext cx="6815669" cy="32383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Виртуальная экскурсия по профессиям будущего.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28671" y="5484385"/>
            <a:ext cx="3163329" cy="1373615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err="1" smtClean="0"/>
              <a:t>Гвоздырева</a:t>
            </a:r>
            <a:r>
              <a:rPr lang="ru-RU" dirty="0" smtClean="0"/>
              <a:t> Евгения</a:t>
            </a:r>
          </a:p>
          <a:p>
            <a:r>
              <a:rPr lang="ru-RU" dirty="0" smtClean="0"/>
              <a:t>Группа: 317Н-1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9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расширение и обобщение представления детей о разных профессиях.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9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710-38-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16" y="2613803"/>
            <a:ext cx="3881348" cy="3736135"/>
          </a:xfrm>
          <a:prstGeom prst="rect">
            <a:avLst/>
          </a:prstGeom>
          <a:ln>
            <a:noFill/>
          </a:ln>
        </p:spPr>
      </p:pic>
      <p:sp>
        <p:nvSpPr>
          <p:cNvPr id="5" name="Облако 4">
            <a:hlinkClick r:id="rId4" action="ppaction://hlinksldjump"/>
          </p:cNvPr>
          <p:cNvSpPr/>
          <p:nvPr/>
        </p:nvSpPr>
        <p:spPr>
          <a:xfrm rot="21379128">
            <a:off x="657638" y="741408"/>
            <a:ext cx="2743201" cy="19276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Дизайнер виртуальной реальности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лако 5">
            <a:hlinkClick r:id="rId5" action="ppaction://hlinksldjump"/>
          </p:cNvPr>
          <p:cNvSpPr/>
          <p:nvPr/>
        </p:nvSpPr>
        <p:spPr>
          <a:xfrm>
            <a:off x="4514335" y="510747"/>
            <a:ext cx="2965621" cy="20512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Биохакеры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лако 6">
            <a:hlinkClick r:id="rId6" action="ppaction://hlinksldjump"/>
          </p:cNvPr>
          <p:cNvSpPr/>
          <p:nvPr/>
        </p:nvSpPr>
        <p:spPr>
          <a:xfrm>
            <a:off x="8723870" y="741407"/>
            <a:ext cx="2718487" cy="19276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Космический гид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блако 7">
            <a:hlinkClick r:id="rId7" action="ppaction://hlinksldjump"/>
          </p:cNvPr>
          <p:cNvSpPr/>
          <p:nvPr/>
        </p:nvSpPr>
        <p:spPr>
          <a:xfrm>
            <a:off x="598585" y="3985264"/>
            <a:ext cx="3064475" cy="22608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Специалист по восстановлению экосистем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лако 8">
            <a:hlinkClick r:id="rId8" action="ppaction://hlinksldjump"/>
          </p:cNvPr>
          <p:cNvSpPr/>
          <p:nvPr/>
        </p:nvSpPr>
        <p:spPr>
          <a:xfrm>
            <a:off x="8542637" y="4020063"/>
            <a:ext cx="3080951" cy="21912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Боди</a:t>
            </a:r>
            <a:r>
              <a:rPr lang="ru-RU" dirty="0" smtClean="0">
                <a:solidFill>
                  <a:srgbClr val="002060"/>
                </a:solidFill>
              </a:rPr>
              <a:t> -дизайнер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Дизайнер виртуальной реальности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Эксперты прогнозируют существенный рост рынка VR-устройств. В ближайшие 7-8 лет он должен превысить отметку в 45 миллиардов долларов. Миллионы людей будут проводить большую часть свободного времени в виртуальной реальности, которую и будут проектировать дизайнеры нового поколения. Они будут создавать виртуальные офисы для дистанционных переговоров, музеи, муниципальные учреждения и многое другое.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3167" y="5665803"/>
            <a:ext cx="815546" cy="42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Realidad-Virtual-VRMoo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053" y="48006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Биохакеры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сути это любители, которые проводят собственные исследования в области молекулярной биологии, используя открытые данные научного сообщества. Предполагается, что в скором времени </a:t>
            </a:r>
            <a:r>
              <a:rPr lang="ru-RU" dirty="0" err="1" smtClean="0"/>
              <a:t>биохакеры</a:t>
            </a:r>
            <a:r>
              <a:rPr lang="ru-RU" dirty="0" smtClean="0"/>
              <a:t> выйдут на новый уровень и в режиме </a:t>
            </a:r>
            <a:r>
              <a:rPr lang="ru-RU" dirty="0" err="1" smtClean="0"/>
              <a:t>фриланса</a:t>
            </a:r>
            <a:r>
              <a:rPr lang="ru-RU" dirty="0" smtClean="0"/>
              <a:t> смогут помогать ученым в поиске способов лечения сложнейших заболеваний.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90832" y="5726672"/>
            <a:ext cx="815546" cy="42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3" y="4132966"/>
            <a:ext cx="3595687" cy="25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Космический гид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Ученые говорят о том, что к началу 2030-х годов космический туризм перестанет быть редкостью и станет вполне доступным для обеспеченных людей. В связи с этим станут востребованными гиды, которые будут сопровождать путешественников в полетах к звездам. И если на начальном этапе ими могут стать космонавты, то в дальнейшем специальность может появиться даже в рядовых ВУЗах.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3167" y="5665803"/>
            <a:ext cx="815546" cy="42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1" y="4673601"/>
            <a:ext cx="3495039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Специалист по восстановлению экосистем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Примерно к 2030-му году ресурсы планеты могут серьезно истощиться в связи с существенным ростом населения. Речь идет не только о </a:t>
            </a:r>
            <a:r>
              <a:rPr lang="ru-RU" dirty="0" err="1" smtClean="0"/>
              <a:t>невосполняемой</a:t>
            </a:r>
            <a:r>
              <a:rPr lang="ru-RU" dirty="0" smtClean="0"/>
              <a:t> нефти, но и о животных, растениях. В этой ситуации потребуются инженеры, которые займутся восстановлением окружающей среды. В частности, они смогут «возродить» вымершие виды животных и растений, используя ранее собранный генетический материал.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3167" y="5665803"/>
            <a:ext cx="815546" cy="42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Environmental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30" y="4830792"/>
            <a:ext cx="3525328" cy="20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Боди</a:t>
            </a:r>
            <a:r>
              <a:rPr lang="ru-RU" dirty="0" smtClean="0"/>
              <a:t>- дизайнер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Биоинженерия</a:t>
            </a:r>
            <a:r>
              <a:rPr lang="ru-RU" dirty="0" smtClean="0"/>
              <a:t> должна совершить прорыв уже к середине 2020-х годов. В будущем человек сможет с легкостью менять ткани и даже органы. Возможности медицины и пластической хирургии помогут людям становиться такими, какими бы они хотели себя видеть. А </a:t>
            </a:r>
            <a:r>
              <a:rPr lang="ru-RU" dirty="0" err="1" smtClean="0"/>
              <a:t>боди-дизайнеры</a:t>
            </a:r>
            <a:r>
              <a:rPr lang="ru-RU" dirty="0" smtClean="0"/>
              <a:t> смогут воплотить желания конкретного человека в макеты, которыми хирурги будут руководствоваться в ходе работы.</a:t>
            </a: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3167" y="5665803"/>
            <a:ext cx="815546" cy="42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25" y="4595283"/>
            <a:ext cx="4022608" cy="226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 какую профессию хотите иметь ВЫ?</a:t>
            </a:r>
            <a:endParaRPr lang="ru-RU" sz="3600" dirty="0"/>
          </a:p>
        </p:txBody>
      </p:sp>
      <p:pic>
        <p:nvPicPr>
          <p:cNvPr id="4" name="Рисунок 3" descr="IDvl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763" y="3226279"/>
            <a:ext cx="4180936" cy="3135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344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Виртуальная экскурсия по профессиям будущего.  </vt:lpstr>
      <vt:lpstr>Презентация PowerPoint</vt:lpstr>
      <vt:lpstr>Презентация PowerPoint</vt:lpstr>
      <vt:lpstr>Дизайнер виртуальной реальности</vt:lpstr>
      <vt:lpstr>Биохакеры</vt:lpstr>
      <vt:lpstr>Космический гид</vt:lpstr>
      <vt:lpstr>Специалист по восстановлению экосистем </vt:lpstr>
      <vt:lpstr>Боди- дизайнер</vt:lpstr>
      <vt:lpstr>Задание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в природный парк «Сибирские увалы»</dc:title>
  <dc:creator>Студент</dc:creator>
  <cp:lastModifiedBy>Студент</cp:lastModifiedBy>
  <cp:revision>14</cp:revision>
  <dcterms:created xsi:type="dcterms:W3CDTF">2019-11-06T09:16:52Z</dcterms:created>
  <dcterms:modified xsi:type="dcterms:W3CDTF">2019-11-20T08:49:06Z</dcterms:modified>
</cp:coreProperties>
</file>