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A397"/>
    <a:srgbClr val="7B3E0B"/>
    <a:srgbClr val="6F6F6F"/>
    <a:srgbClr val="ED8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5" autoAdjust="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42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3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2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5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9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7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0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7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4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9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7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65971-1C39-4B29-971A-B28D58F5A09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5DC8-CB40-494F-9E97-A8D2D90F9A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konspekt-uroka-istorii-v-klasse-drevniy-egipet-3222025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hyperlink" Target="https://kopilkaurokov.ru/nachalniyeKlassi/uroki/tiekhnologhichieskaia_karta_imia_sushchiestvitiel_noie_kak_chast_riech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infouroki.net/urok-russkogo-yazyka-v-4-klasse-po-teme-povtorenie-padejey-imen-sushchestvitelnyh.html" TargetMode="External"/><Relationship Id="rId4" Type="http://schemas.openxmlformats.org/officeDocument/2006/relationships/hyperlink" Target="https://infourok.ru/razrabotka-etapov-urokov-po-singapurskoy-tehnologii-obucheniya-3520318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4OObJoQqXps" TargetMode="External"/><Relationship Id="rId5" Type="http://schemas.openxmlformats.org/officeDocument/2006/relationships/hyperlink" Target="https://www.youtube.com/watch?v=iZjqlSCk-kI" TargetMode="External"/><Relationship Id="rId4" Type="http://schemas.openxmlformats.org/officeDocument/2006/relationships/hyperlink" Target="https://ped-kopilka.ru/blogs/natalja-konstantinovna-klochkova/konspekt-uroka-matematiki-v-5-klase-po-singapurskoi-metodike-obuchenija-slozhenie-vychitanie-umnozhenie-i-delenie-desjatichnyh-drobei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ed-kopilka.ru/blogs/natalja-konstantinovna-klochkova/konspekt-uroka-matematiki-v-5-klase-po-singapurskoi-metodike-obuchenija-slozhenie-vychitanie-umnozhenie-i-delenie-desjatichnyh-drobei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hyperlink" Target="https://infourok.ru/razrabotka-etapov-urokov-po-singapurskoy-tehnologii-obucheniya-3520318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ped-kopilka.ru/blogs/natalja-konstantinovna-klochkova/konspekt-uroka-matematiki-v-5-klase-po-singapurskoi-metodike-obuchenija-slozhenie-vychitanie-umnozhenie-i-delenie-desjatichnyh-drobei.html" TargetMode="External"/><Relationship Id="rId4" Type="http://schemas.openxmlformats.org/officeDocument/2006/relationships/hyperlink" Target="https://docplayer.com/28463168-Urok-matematiki-s-elementami-singapurskoy-metodiki-obucheniya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infourok.ru/razrabotka-etapov-urokov-po-singapurskoy-tehnologii-obucheniya-3520318.html" TargetMode="External"/><Relationship Id="rId4" Type="http://schemas.openxmlformats.org/officeDocument/2006/relationships/hyperlink" Target="https://nsportal.ru/nachalnaya-shkola/russkii-yazyk/2017/09/25/otkrytyy-urok-po-russkomu-yazyku-s-primenenie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nsportal.ru/shkola/russkiy-yazyk/library/2015/01/20/russkiy-yazyk" TargetMode="External"/><Relationship Id="rId4" Type="http://schemas.openxmlformats.org/officeDocument/2006/relationships/hyperlink" Target="https://infourok.ru/razrabotka-etapov-urokov-po-singapurskoy-tehnologii-obucheniya-3520318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nsportal.ru/nachalnaya-shkola/russkii-yazyk/2017/09/25/otkrytyy-urok-po-russkomu-yazyku-s-primeneniem" TargetMode="External"/><Relationship Id="rId4" Type="http://schemas.openxmlformats.org/officeDocument/2006/relationships/hyperlink" Target="https://infourok.ru/konspekt-uroka-istorii-v-klasse-drevniy-egipet-3222025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nsportal.ru/nachalnaya-shkola/matematika/2018/12/29/urok-matematiki-v-4-klasse-vidy-uglov-vidy-treugolnikov" TargetMode="External"/><Relationship Id="rId4" Type="http://schemas.openxmlformats.org/officeDocument/2006/relationships/hyperlink" Target="https://videouroki.net/razrabotki/mastier-klass-singhapurskaia-mietodika-obuchieniia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7.xml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image" Target="../media/image4.jpg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6.xml"/><Relationship Id="rId5" Type="http://schemas.openxmlformats.org/officeDocument/2006/relationships/slide" Target="slide15.xml"/><Relationship Id="rId15" Type="http://schemas.openxmlformats.org/officeDocument/2006/relationships/slide" Target="slide14.xml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slide" Target="slide9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ed-kopilka.ru/blogs/natalja-konstantinovna-klochkova/konspekt-uroka-matematiki-v-5-klase-po-singapurskoi-metodike-obuchenija-slozhenie-vychitanie-umnozhenie-i-delenie-desjatichnyh-drobei.html" TargetMode="External"/><Relationship Id="rId4" Type="http://schemas.openxmlformats.org/officeDocument/2006/relationships/hyperlink" Target="https://infourok.ru/fragment-uroka-priem-menedzh-met-5703437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achalnaya-shkola/russkii-yazyk/2017/09/25/otkrytyy-urok-po-russkomu-yazyku-s-primeneniem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hyperlink" Target="https://infourok.ru/konspekt-uroka-istorii-v-klasse-drevniy-egipet-3222025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player.com/28463168-Urok-matematiki-s-elementami-singapurskoy-metodiki-obucheniya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hyperlink" Target="https://www.youtube.com/watch?v=iZjqlSCk-k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ed-kopilka.ru/blogs/natalja-konstantinovna-klochkova/konspekt-uroka-matematiki-v-5-klase-po-singapurskoi-metodike-obuchenija-slozhenie-vychitanie-umnozhenie-i-delenie-desjatichnyh-drobei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hyperlink" Target="https://nsportal.ru/nachalnaya-shkola/matematika/2014/02/18/urok-matematiki-po-teme-delenie-na-3-vo-2-klasse-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infourok.ru/fragment-uroka-vo-klasse-s-ispolzovaniem-singapurskoy-metodiki-po-okruzhayuschemu-miru-tema-uroka-rossiyamoya-rodina-3951842.html" TargetMode="External"/><Relationship Id="rId4" Type="http://schemas.openxmlformats.org/officeDocument/2006/relationships/hyperlink" Target="https://infourok.ru/konspekt-uroka-istorii-v-klasse-drevniy-egipet-3222025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83677" y="5275384"/>
            <a:ext cx="10908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://infourok.ru/konspekt-uroka-istorii-v-klasse-drevniy-egipet-3222025.html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://kopilkaurokov.ru/nachalniyeKlassi/uroki/tiekhnologhichieskaia_karta_imia_sushchiestvitiel_noie_kak_chast_riechi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-82977" r="364" b="82977"/>
          <a:stretch/>
        </p:blipFill>
        <p:spPr>
          <a:xfrm>
            <a:off x="2272684" y="-5690587"/>
            <a:ext cx="9874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73308" y="5257562"/>
            <a:ext cx="96705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infourok.ru/razrabotka-etapov-urokov-po-singapurskoy-tehnologii-obucheniya-3520318.html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www.infouroki.net/urok-russkogo-yazyka-v-4-klasse-po-teme-povtorenie-padejey-imen-sushchestvitelnyh.html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r="17864" b="83948"/>
          <a:stretch/>
        </p:blipFill>
        <p:spPr>
          <a:xfrm>
            <a:off x="2343704" y="0"/>
            <a:ext cx="7670307" cy="11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64814" y="5046529"/>
            <a:ext cx="107271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://ped-kopilka.ru/blogs/natalja-konstantinovna-klochkova/konspekt-uroka-matematiki-v-5-klase-po-singapurskoi-metodike-obuchenija-slozhenie-vychitanie-umnozhenie-i-delenie-desjatichnyh-drobei.html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www.youtube.com/watch?v=4OObJoQqXps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 r="18964" b="84207"/>
          <a:stretch/>
        </p:blipFill>
        <p:spPr>
          <a:xfrm>
            <a:off x="2254928" y="0"/>
            <a:ext cx="7608163" cy="108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6039" y="5069150"/>
            <a:ext cx="10724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://ped-kopilka.ru/blogs/natalja-konstantinovna-klochkova/konspekt-uroka-matematiki-v-5-klase-po-singapurskoi-metodike-obuchenija-slozhenie-vychitanie-umnozhenie-i-delenie-desjatichnyh-drobei.html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://infourok.ru/razrabotka-etapov-urokov-po-singapurskoy-tehnologii-obucheniya-3520318.html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18956" b="84207"/>
          <a:stretch/>
        </p:blipFill>
        <p:spPr>
          <a:xfrm>
            <a:off x="2379216" y="0"/>
            <a:ext cx="7501631" cy="108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05017" y="5042516"/>
            <a:ext cx="10886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://docplayer.com/28463168-Urok-matematiki-s-elementami-singapurskoy-metodiki-obucheniya.html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://ped-kopilka.ru/blogs/natalja-konstantinovna-klochkova/konspekt-uroka-matematiki-v-5-klase-po-singapurskoi-metodike-obuchenija-slozhenie-vychitanie-umnozhenie-i-delenie-desjatichnyh-drobei.html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r="17864" b="84078"/>
          <a:stretch/>
        </p:blipFill>
        <p:spPr>
          <a:xfrm>
            <a:off x="2317072" y="0"/>
            <a:ext cx="7696940" cy="10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84917" y="5246703"/>
            <a:ext cx="10653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://nsportal.ru/nachalnaya-shkola/russkii-yazyk/2017/09/25/otkrytyy-urok-po-russkomu-yazyku-s-primeneniem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://infourok.ru/razrabotka-etapov-urokov-po-singapurskoy-tehnologii-obucheniya-3520318.html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8976" b="83765"/>
          <a:stretch/>
        </p:blipFill>
        <p:spPr>
          <a:xfrm>
            <a:off x="2352583" y="16790"/>
            <a:ext cx="7501631" cy="11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9666" y="5415378"/>
            <a:ext cx="1083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://infourok.ru/razrabotka-etapov-urokov-po-singapurskoy-tehnologii-obucheniya-3520318.html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://nsportal.ru/shkola/russkiy-yazyk/library/2015/01/20/russkiy-yazyk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3" r="20704" b="83430"/>
          <a:stretch/>
        </p:blipFill>
        <p:spPr>
          <a:xfrm>
            <a:off x="2467992" y="0"/>
            <a:ext cx="7199791" cy="1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5685" y="5282213"/>
            <a:ext cx="10832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://infourok.ru/konspekt-uroka-istorii-v-klasse-drevniy-egipet-3222025.html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://nsportal.ru/nachalnaya-shkola/russkii-yazyk/2017/09/25/otkrytyy-urok-po-russkomu-yazyku-s-primeneniem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r="20704" b="86796"/>
          <a:stretch/>
        </p:blipFill>
        <p:spPr>
          <a:xfrm>
            <a:off x="2521258" y="0"/>
            <a:ext cx="7146525" cy="9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76038" y="5250398"/>
            <a:ext cx="108159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videouroki.net/razrabotki/mastier-klass-singhapurskaia-mietodika-obuchieniia.html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nsportal.ru/nachalnaya-shkola/matematika/2018/12/29/urok-matematiki-v-4-klasse-vidy-uglov-vidy-treugolnikov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r="20728" b="86879"/>
          <a:stretch/>
        </p:blipFill>
        <p:spPr>
          <a:xfrm>
            <a:off x="2505810" y="0"/>
            <a:ext cx="7182650" cy="9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Прямоугольник 13"/>
          <p:cNvSpPr/>
          <p:nvPr/>
        </p:nvSpPr>
        <p:spPr>
          <a:xfrm>
            <a:off x="154922" y="5842677"/>
            <a:ext cx="6814149" cy="884573"/>
          </a:xfrm>
          <a:prstGeom prst="rect">
            <a:avLst/>
          </a:prstGeom>
          <a:ln>
            <a:solidFill>
              <a:srgbClr val="C9A3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9685" y="4828947"/>
            <a:ext cx="9406346" cy="884573"/>
          </a:xfrm>
          <a:prstGeom prst="rect">
            <a:avLst/>
          </a:prstGeom>
          <a:ln>
            <a:solidFill>
              <a:srgbClr val="C9A3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9685" y="3788689"/>
            <a:ext cx="6390584" cy="884573"/>
          </a:xfrm>
          <a:prstGeom prst="rect">
            <a:avLst/>
          </a:prstGeom>
          <a:ln>
            <a:solidFill>
              <a:srgbClr val="C9A3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9685" y="2748431"/>
            <a:ext cx="6390584" cy="884573"/>
          </a:xfrm>
          <a:prstGeom prst="rect">
            <a:avLst/>
          </a:prstGeom>
          <a:ln>
            <a:solidFill>
              <a:srgbClr val="C9A3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4923" y="1728715"/>
            <a:ext cx="7591100" cy="884573"/>
          </a:xfrm>
          <a:prstGeom prst="rect">
            <a:avLst/>
          </a:prstGeom>
          <a:ln>
            <a:solidFill>
              <a:srgbClr val="C9A3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8539" r="79902" b="68435"/>
          <a:stretch/>
        </p:blipFill>
        <p:spPr>
          <a:xfrm>
            <a:off x="480422" y="2880922"/>
            <a:ext cx="1661746" cy="615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8" r="91958" b="48757"/>
          <a:stretch/>
        </p:blipFill>
        <p:spPr>
          <a:xfrm>
            <a:off x="541439" y="3857378"/>
            <a:ext cx="808892" cy="773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6" r="89758" b="8780"/>
          <a:stretch/>
        </p:blipFill>
        <p:spPr>
          <a:xfrm>
            <a:off x="430802" y="4901955"/>
            <a:ext cx="1030165" cy="738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r="23251" b="86777"/>
          <a:stretch/>
        </p:blipFill>
        <p:spPr>
          <a:xfrm>
            <a:off x="335572" y="1961973"/>
            <a:ext cx="2917498" cy="425816"/>
          </a:xfrm>
          <a:prstGeom prst="rect">
            <a:avLst/>
          </a:prstGeom>
        </p:spPr>
      </p:pic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 rot="10800000">
            <a:off x="287480" y="5902579"/>
            <a:ext cx="1312047" cy="764767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625732" y="1878613"/>
            <a:ext cx="37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структуры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2905" y="2896265"/>
            <a:ext cx="2985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структуры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2085" y="3925324"/>
            <a:ext cx="3841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структуры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9358" y="4978844"/>
            <a:ext cx="7745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фрагменты уроков по структуре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4321" y="5992574"/>
            <a:ext cx="517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для возврата в меню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87922" y="1027906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МЭНЭДЖ МЭТ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87922" y="2943834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ТИК  ТЭК  ТОУ 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1197496" y="4900518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ТАЙМД ПЭА ШЭА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2489134" y="1027904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ХАЙ ФАЙВ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4882481" y="1027904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КЛОК БАДДИС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>
            <a:hlinkClick r:id="rId8" action="ppaction://hlinksldjump"/>
          </p:cNvPr>
          <p:cNvSpPr/>
          <p:nvPr/>
        </p:nvSpPr>
        <p:spPr>
          <a:xfrm>
            <a:off x="7319598" y="1027904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ТЭЙК ОФ – ТАЧ ДАУН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>
            <a:hlinkClick r:id="rId9" action="ppaction://hlinksldjump"/>
          </p:cNvPr>
          <p:cNvSpPr/>
          <p:nvPr/>
        </p:nvSpPr>
        <p:spPr>
          <a:xfrm>
            <a:off x="9778512" y="1027906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ДЖОТ ТОТС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>
            <a:hlinkClick r:id="rId10" action="ppaction://hlinksldjump"/>
          </p:cNvPr>
          <p:cNvSpPr/>
          <p:nvPr/>
        </p:nvSpPr>
        <p:spPr>
          <a:xfrm>
            <a:off x="2489134" y="2943834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 ЗЕ КЛАСС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</p:cNvPr>
          <p:cNvSpPr/>
          <p:nvPr/>
        </p:nvSpPr>
        <p:spPr>
          <a:xfrm>
            <a:off x="3646748" y="4900518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МИКС ПЭА ШЭА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</p:cNvPr>
          <p:cNvSpPr/>
          <p:nvPr/>
        </p:nvSpPr>
        <p:spPr>
          <a:xfrm>
            <a:off x="4921118" y="2943037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КОНЭРС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>
            <a:hlinkClick r:id="rId13" action="ppaction://hlinksldjump"/>
          </p:cNvPr>
          <p:cNvSpPr/>
          <p:nvPr/>
        </p:nvSpPr>
        <p:spPr>
          <a:xfrm>
            <a:off x="6096000" y="4900518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МИКС ФРИЗ ГРУП</a:t>
            </a: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>
            <a:hlinkClick r:id="rId14" action="ppaction://hlinksldjump"/>
          </p:cNvPr>
          <p:cNvSpPr/>
          <p:nvPr/>
        </p:nvSpPr>
        <p:spPr>
          <a:xfrm>
            <a:off x="7319598" y="2943037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СИМАЛТИН-ИУС РАУНД ТЭЙБЛ</a:t>
            </a: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</p:cNvPr>
          <p:cNvSpPr/>
          <p:nvPr/>
        </p:nvSpPr>
        <p:spPr>
          <a:xfrm>
            <a:off x="9778512" y="2943037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КУИЗ-КУИЗ-ТРЭЙД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>
            <a:hlinkClick r:id="rId16" action="ppaction://hlinksldjump"/>
          </p:cNvPr>
          <p:cNvSpPr/>
          <p:nvPr/>
        </p:nvSpPr>
        <p:spPr>
          <a:xfrm>
            <a:off x="8544380" y="4900917"/>
            <a:ext cx="2259624" cy="1776045"/>
          </a:xfrm>
          <a:prstGeom prst="roundRect">
            <a:avLst/>
          </a:prstGeom>
          <a:solidFill>
            <a:srgbClr val="C9A397">
              <a:alpha val="50000"/>
            </a:srgbClr>
          </a:solidFill>
          <a:ln>
            <a:solidFill>
              <a:srgbClr val="6F6F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ФРЕЙЕР</a:t>
            </a:r>
            <a:r>
              <a:rPr lang="ru-RU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Куиз куиз трей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45223" y="5249007"/>
            <a:ext cx="10586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infourok.ru/fragment-uroka-priem-menedzh-met-5703437.html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ped-kopilka.ru/blogs/natalja-konstantinovna-klochkova/konspekt-uroka-matematiki-v-5-klase-po-singapurskoi-metodike-obuchenija-slozhenie-vychitanie-umnozhenie-i-delenie-desjatichnyh-drobei.html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7598" b="83948"/>
          <a:stretch/>
        </p:blipFill>
        <p:spPr>
          <a:xfrm>
            <a:off x="2228295" y="0"/>
            <a:ext cx="9037468" cy="11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50731" y="5266592"/>
            <a:ext cx="10410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://nsportal.ru/nachalnaya-shkola/russkii-yazyk/2017/09/25/otkrytyy-urok-po-russkomu-yazyku-s-primeneniem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://infourok.ru/konspekt-uroka-istorii-v-klasse-drevniy-egipet-3222025.html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 r="17573" b="84337"/>
          <a:stretch/>
        </p:blipFill>
        <p:spPr>
          <a:xfrm>
            <a:off x="2201662" y="0"/>
            <a:ext cx="7847860" cy="10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01260" y="5319347"/>
            <a:ext cx="10890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://docplayer.com/28463168-Urok-matematiki-s-elementami-singapurskoy-metodiki-obucheniya.html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://www.youtube.com/watch?v=iZjqlSCk-kI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r="18447" b="83171"/>
          <a:stretch/>
        </p:blipFill>
        <p:spPr>
          <a:xfrm>
            <a:off x="2272682" y="0"/>
            <a:ext cx="7670307" cy="11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01261" y="4994031"/>
            <a:ext cx="108907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ped-kopilka.ru/blogs/natalja-konstantinovna-klochkova/konspekt-uroka-matematiki-v-5-klase-po-singapurskoi-metodike-obuchenija-slozhenie-vychitanie-umnozhenie-i-delenie-desjatichnyh-drobei.html</a:t>
            </a:r>
            <a:endParaRPr lang="ru-RU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2. https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://nsportal.ru/nachalnaya-shkola/matematika/2014/02/18/urok-matematiki-po-teme-delenie-na-3-vo-2-klasse-s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u="sng" dirty="0" smtClean="0"/>
          </a:p>
          <a:p>
            <a:endParaRPr lang="ru-RU" dirty="0"/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r="19612" b="84078"/>
          <a:stretch/>
        </p:blipFill>
        <p:spPr>
          <a:xfrm>
            <a:off x="2370338" y="0"/>
            <a:ext cx="7430610" cy="10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 rot="10800000">
            <a:off x="395655" y="16791"/>
            <a:ext cx="1714500" cy="1011115"/>
          </a:xfrm>
          <a:prstGeom prst="rightArrow">
            <a:avLst/>
          </a:prstGeom>
          <a:solidFill>
            <a:srgbClr val="7B3E0B">
              <a:alpha val="49804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06770" y="5152292"/>
            <a:ext cx="10433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1. https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://infourok.ru/konspekt-uroka-istorii-v-klasse-drevniy-egipet-3222025.html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2. https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://infourok.ru/fragment-uroka-vo-klasse-s-ispolzovaniem-singapurskoy-metodiki-po-okruzhayuschemu-miru-tema-uroka-rossiyamoya-rodina-3951842.html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19175" b="83819"/>
          <a:stretch/>
        </p:blipFill>
        <p:spPr>
          <a:xfrm>
            <a:off x="2334826" y="0"/>
            <a:ext cx="7519387" cy="11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185</Words>
  <Application>Microsoft Office PowerPoint</Application>
  <PresentationFormat>Широкоэкранный</PresentationFormat>
  <Paragraphs>48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Ангелина</dc:creator>
  <cp:lastModifiedBy>Ангелина</cp:lastModifiedBy>
  <cp:revision>62</cp:revision>
  <dcterms:created xsi:type="dcterms:W3CDTF">2022-05-03T07:22:04Z</dcterms:created>
  <dcterms:modified xsi:type="dcterms:W3CDTF">2022-05-29T06:22:37Z</dcterms:modified>
</cp:coreProperties>
</file>